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slide" Target="slides/slide20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6997004ac_0_1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6997004ac_0_1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6997004ac_0_1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6997004ac_0_1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6997004ac_0_1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6997004ac_0_1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6997004ac_0_1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6997004ac_0_1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6997004a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6997004a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6997004a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6997004a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6997004ac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6997004a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6997004a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6997004a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6997004ac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6997004a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6997004ac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6997004ac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6997004a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6997004a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6997004ac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6997004a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6997004a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6997004a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6997004a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6997004a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6997004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6997004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6997004a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6997004a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6997004ac_0_1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6997004ac_0_1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6997004ac_0_1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6997004ac_0_1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6997004ac_0_1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6997004ac_0_1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11700" y="1505050"/>
            <a:ext cx="8520600" cy="15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A </a:t>
            </a:r>
            <a:r>
              <a:rPr lang="pt-BR" sz="3600"/>
              <a:t>importância</a:t>
            </a:r>
            <a:r>
              <a:rPr lang="pt-BR" sz="3600"/>
              <a:t> das redes sociais como ferramenta de marketing </a:t>
            </a:r>
            <a:r>
              <a:rPr lang="pt-BR" sz="3600"/>
              <a:t>Jurídico.</a:t>
            </a:r>
            <a:r>
              <a:rPr lang="pt-BR" sz="3600"/>
              <a:t> </a:t>
            </a:r>
            <a:endParaRPr sz="36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450" y="3626725"/>
            <a:ext cx="9202450" cy="33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22800"/>
            <a:ext cx="9144001" cy="1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9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975" y="0"/>
            <a:ext cx="10375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10350"/>
            <a:ext cx="9144000" cy="6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1" cy="48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/>
          <p:nvPr>
            <p:ph type="title"/>
          </p:nvPr>
        </p:nvSpPr>
        <p:spPr>
          <a:xfrm>
            <a:off x="642925" y="1665800"/>
            <a:ext cx="8387400" cy="16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CUIDADO AO FAZER AS DIVULGAÇÕES. </a:t>
            </a:r>
            <a:endParaRPr sz="3600"/>
          </a:p>
        </p:txBody>
      </p:sp>
      <p:sp>
        <p:nvSpPr>
          <p:cNvPr id="384" name="Google Shape;384;p28"/>
          <p:cNvSpPr txBox="1"/>
          <p:nvPr>
            <p:ph idx="1" type="body"/>
          </p:nvPr>
        </p:nvSpPr>
        <p:spPr>
          <a:xfrm flipH="1" rot="10800000">
            <a:off x="1303800" y="1358133"/>
            <a:ext cx="70305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78675"/>
            <a:ext cx="9144001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0" y="-1560400"/>
            <a:ext cx="9629449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3" name="Google Shape;3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366713"/>
            <a:ext cx="8210550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128588"/>
            <a:ext cx="8210550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48850"/>
            <a:ext cx="9231674" cy="54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1"/>
          <p:cNvSpPr txBox="1"/>
          <p:nvPr/>
        </p:nvSpPr>
        <p:spPr>
          <a:xfrm>
            <a:off x="832900" y="526050"/>
            <a:ext cx="22065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Principais Redes sociais: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311700" y="1475825"/>
            <a:ext cx="85206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1° FACEBOOK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2° YOUTUBE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3° INSTAGRA</a:t>
            </a:r>
            <a:r>
              <a:rPr lang="pt-BR"/>
              <a:t>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4º WHATSAPP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5º LINKEDIN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000" y="0"/>
            <a:ext cx="7169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3775" y="0"/>
            <a:ext cx="98177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2"/>
          <p:cNvSpPr txBox="1"/>
          <p:nvPr/>
        </p:nvSpPr>
        <p:spPr>
          <a:xfrm>
            <a:off x="5523425" y="4106025"/>
            <a:ext cx="34338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3F3F3"/>
                </a:solidFill>
              </a:rPr>
              <a:t>CONTATO:</a:t>
            </a:r>
            <a:br>
              <a:rPr lang="pt-BR">
                <a:solidFill>
                  <a:srgbClr val="F3F3F3"/>
                </a:solidFill>
              </a:rPr>
            </a:br>
            <a:r>
              <a:rPr lang="pt-BR">
                <a:solidFill>
                  <a:srgbClr val="F3F3F3"/>
                </a:solidFill>
              </a:rPr>
              <a:t>Celular / Whatsapp: (13) 997996283</a:t>
            </a:r>
            <a:br>
              <a:rPr lang="pt-BR">
                <a:solidFill>
                  <a:srgbClr val="F3F3F3"/>
                </a:solidFill>
              </a:rPr>
            </a:br>
            <a:r>
              <a:rPr lang="pt-BR">
                <a:solidFill>
                  <a:srgbClr val="F3F3F3"/>
                </a:solidFill>
              </a:rPr>
              <a:t>E-mail: negociosnanuvemph@gmail.com</a:t>
            </a:r>
            <a:br>
              <a:rPr lang="pt-BR">
                <a:solidFill>
                  <a:srgbClr val="F3F3F3"/>
                </a:solidFill>
              </a:rPr>
            </a:b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94800" y="401175"/>
            <a:ext cx="8520600" cy="12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7625" y="0"/>
            <a:ext cx="106344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type="title"/>
          </p:nvPr>
        </p:nvSpPr>
        <p:spPr>
          <a:xfrm>
            <a:off x="1205700" y="445025"/>
            <a:ext cx="7626600" cy="117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Ferramentas de marketing para whatsapp.</a:t>
            </a:r>
            <a:endParaRPr sz="3600"/>
          </a:p>
        </p:txBody>
      </p:sp>
      <p:sp>
        <p:nvSpPr>
          <p:cNvPr id="314" name="Google Shape;314;p18"/>
          <p:cNvSpPr txBox="1"/>
          <p:nvPr>
            <p:ph idx="1" type="body"/>
          </p:nvPr>
        </p:nvSpPr>
        <p:spPr>
          <a:xfrm>
            <a:off x="692650" y="1847050"/>
            <a:ext cx="6605700" cy="2052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/>
              <a:t>1 - STATUS.</a:t>
            </a:r>
            <a:br>
              <a:rPr lang="pt-BR" sz="1800"/>
            </a:br>
            <a:r>
              <a:rPr lang="pt-BR" sz="1800"/>
              <a:t>2 - LISTA DE </a:t>
            </a:r>
            <a:r>
              <a:rPr lang="pt-BR" sz="1800"/>
              <a:t>TRANSMISSÃO.</a:t>
            </a:r>
            <a:br>
              <a:rPr lang="pt-BR" sz="1800"/>
            </a:br>
            <a:r>
              <a:rPr lang="pt-BR" sz="1800"/>
              <a:t>3 - RESPOSTA AUTOMÁTICA (CHATBOTS BUSINESS).</a:t>
            </a:r>
            <a:br>
              <a:rPr lang="pt-BR" sz="1800"/>
            </a:br>
            <a:r>
              <a:rPr lang="pt-BR" sz="1800"/>
              <a:t>4 - ESTATÍSTICAS (BUSINESS)</a:t>
            </a:r>
            <a:br>
              <a:rPr lang="pt-BR" sz="1800"/>
            </a:br>
            <a:r>
              <a:rPr lang="pt-BR" sz="1800"/>
              <a:t>5 - DEFINIR HORÁRIO DE FUNCIONAMENTO E PERFIL DESEJADO. (WHATSAPP BUSINESS).</a:t>
            </a:r>
            <a:br>
              <a:rPr lang="pt-BR"/>
            </a:b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94037" y="1902812"/>
            <a:ext cx="9144001" cy="23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1550"/>
            <a:ext cx="9144000" cy="593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49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